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82B272-8DA9-49E4-A1C8-0489915F0953}" v="2" dt="2025-03-14T13:08:03.1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946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bomír Zalubil" userId="8ec40d89e4e4ee4f" providerId="LiveId" clId="{4A82B272-8DA9-49E4-A1C8-0489915F0953}"/>
    <pc:docChg chg="undo custSel modSld">
      <pc:chgData name="Lubomír Zalubil" userId="8ec40d89e4e4ee4f" providerId="LiveId" clId="{4A82B272-8DA9-49E4-A1C8-0489915F0953}" dt="2025-03-14T13:09:59.262" v="106" actId="20577"/>
      <pc:docMkLst>
        <pc:docMk/>
      </pc:docMkLst>
      <pc:sldChg chg="addSp delSp modSp mod">
        <pc:chgData name="Lubomír Zalubil" userId="8ec40d89e4e4ee4f" providerId="LiveId" clId="{4A82B272-8DA9-49E4-A1C8-0489915F0953}" dt="2025-03-14T13:09:59.262" v="106" actId="20577"/>
        <pc:sldMkLst>
          <pc:docMk/>
          <pc:sldMk cId="0" sldId="256"/>
        </pc:sldMkLst>
        <pc:spChg chg="add mod">
          <ac:chgData name="Lubomír Zalubil" userId="8ec40d89e4e4ee4f" providerId="LiveId" clId="{4A82B272-8DA9-49E4-A1C8-0489915F0953}" dt="2025-03-14T13:09:30.842" v="97" actId="688"/>
          <ac:spMkLst>
            <pc:docMk/>
            <pc:sldMk cId="0" sldId="256"/>
            <ac:spMk id="4" creationId="{33FD8DEA-D68F-2D4E-EE8A-85917263E73C}"/>
          </ac:spMkLst>
        </pc:spChg>
        <pc:spChg chg="add del">
          <ac:chgData name="Lubomír Zalubil" userId="8ec40d89e4e4ee4f" providerId="LiveId" clId="{4A82B272-8DA9-49E4-A1C8-0489915F0953}" dt="2025-03-14T13:08:03.154" v="84" actId="12084"/>
          <ac:spMkLst>
            <pc:docMk/>
            <pc:sldMk cId="0" sldId="256"/>
            <ac:spMk id="10" creationId="{00000000-0000-0000-0000-000000000000}"/>
          </ac:spMkLst>
        </pc:spChg>
        <pc:spChg chg="mod">
          <ac:chgData name="Lubomír Zalubil" userId="8ec40d89e4e4ee4f" providerId="LiveId" clId="{4A82B272-8DA9-49E4-A1C8-0489915F0953}" dt="2025-03-14T12:59:43.729" v="60" actId="6549"/>
          <ac:spMkLst>
            <pc:docMk/>
            <pc:sldMk cId="0" sldId="256"/>
            <ac:spMk id="11" creationId="{00000000-0000-0000-0000-000000000000}"/>
          </ac:spMkLst>
        </pc:spChg>
        <pc:spChg chg="mod">
          <ac:chgData name="Lubomír Zalubil" userId="8ec40d89e4e4ee4f" providerId="LiveId" clId="{4A82B272-8DA9-49E4-A1C8-0489915F0953}" dt="2025-03-14T12:59:03.213" v="58" actId="1076"/>
          <ac:spMkLst>
            <pc:docMk/>
            <pc:sldMk cId="0" sldId="256"/>
            <ac:spMk id="15" creationId="{00000000-0000-0000-0000-000000000000}"/>
          </ac:spMkLst>
        </pc:spChg>
        <pc:spChg chg="mod">
          <ac:chgData name="Lubomír Zalubil" userId="8ec40d89e4e4ee4f" providerId="LiveId" clId="{4A82B272-8DA9-49E4-A1C8-0489915F0953}" dt="2025-03-14T13:00:59.765" v="69" actId="20577"/>
          <ac:spMkLst>
            <pc:docMk/>
            <pc:sldMk cId="0" sldId="256"/>
            <ac:spMk id="20" creationId="{00000000-0000-0000-0000-000000000000}"/>
          </ac:spMkLst>
        </pc:spChg>
        <pc:spChg chg="mod">
          <ac:chgData name="Lubomír Zalubil" userId="8ec40d89e4e4ee4f" providerId="LiveId" clId="{4A82B272-8DA9-49E4-A1C8-0489915F0953}" dt="2025-03-14T13:01:12.250" v="78" actId="20577"/>
          <ac:spMkLst>
            <pc:docMk/>
            <pc:sldMk cId="0" sldId="256"/>
            <ac:spMk id="26" creationId="{00000000-0000-0000-0000-000000000000}"/>
          </ac:spMkLst>
        </pc:spChg>
        <pc:spChg chg="mod">
          <ac:chgData name="Lubomír Zalubil" userId="8ec40d89e4e4ee4f" providerId="LiveId" clId="{4A82B272-8DA9-49E4-A1C8-0489915F0953}" dt="2025-03-14T13:09:59.262" v="106" actId="20577"/>
          <ac:spMkLst>
            <pc:docMk/>
            <pc:sldMk cId="0" sldId="256"/>
            <ac:spMk id="27" creationId="{00000000-0000-0000-0000-000000000000}"/>
          </ac:spMkLst>
        </pc:spChg>
        <pc:spChg chg="mod">
          <ac:chgData name="Lubomír Zalubil" userId="8ec40d89e4e4ee4f" providerId="LiveId" clId="{4A82B272-8DA9-49E4-A1C8-0489915F0953}" dt="2025-03-14T13:09:42.923" v="99" actId="14100"/>
          <ac:spMkLst>
            <pc:docMk/>
            <pc:sldMk cId="0" sldId="256"/>
            <ac:spMk id="28" creationId="{00000000-0000-0000-0000-000000000000}"/>
          </ac:spMkLst>
        </pc:spChg>
        <pc:graphicFrameChg chg="add mod">
          <ac:chgData name="Lubomír Zalubil" userId="8ec40d89e4e4ee4f" providerId="LiveId" clId="{4A82B272-8DA9-49E4-A1C8-0489915F0953}" dt="2025-03-14T13:07:35.287" v="83" actId="12084"/>
          <ac:graphicFrameMkLst>
            <pc:docMk/>
            <pc:sldMk cId="0" sldId="256"/>
            <ac:graphicFrameMk id="3" creationId="{37FBB6C2-4149-66B9-C897-9219EA4B4E8A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9220B-7CD4-4BA4-8E62-B2957A23D9CE}" type="datetimeFigureOut">
              <a:rPr lang="cs-CZ" smtClean="0"/>
              <a:t>14.03.2025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C830F-2E43-4698-B3C9-FC6CBFD4895D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C830F-2E43-4698-B3C9-FC6CBFD4895D}" type="slidenum">
              <a:rPr lang="cs-CZ" smtClean="0"/>
              <a:t>1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14.03.2025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14.03.2025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14.03.2025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14.03.2025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14.03.2025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14.03.2025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14.03.2025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14.03.2025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14.03.2025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14.03.2025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14.03.2025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574B0-CE87-48A7-965F-134C0CF3F8B5}" type="datetimeFigureOut">
              <a:rPr lang="cs-CZ" smtClean="0"/>
              <a:t>14.03.2025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8243918" cy="500065"/>
          </a:xfrm>
        </p:spPr>
        <p:txBody>
          <a:bodyPr>
            <a:normAutofit fontScale="90000"/>
          </a:bodyPr>
          <a:lstStyle/>
          <a:p>
            <a:r>
              <a:rPr lang="cs-CZ" dirty="0" err="1"/>
              <a:t>Stageplan</a:t>
            </a:r>
            <a:r>
              <a:rPr lang="cs-CZ" dirty="0"/>
              <a:t> Michal Tučný </a:t>
            </a:r>
            <a:r>
              <a:rPr lang="cs-CZ" dirty="0" err="1"/>
              <a:t>Revival</a:t>
            </a:r>
            <a:r>
              <a:rPr lang="cs-CZ" dirty="0"/>
              <a:t> Band </a:t>
            </a:r>
          </a:p>
        </p:txBody>
      </p:sp>
      <p:sp>
        <p:nvSpPr>
          <p:cNvPr id="5" name="Obdélník 4"/>
          <p:cNvSpPr/>
          <p:nvPr/>
        </p:nvSpPr>
        <p:spPr>
          <a:xfrm>
            <a:off x="2786050" y="928670"/>
            <a:ext cx="2500330" cy="128588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dirty="0">
                <a:solidFill>
                  <a:schemeClr val="tx1"/>
                </a:solidFill>
              </a:rPr>
              <a:t>Bruno bicí min. 4 mikrofony</a:t>
            </a:r>
          </a:p>
        </p:txBody>
      </p:sp>
      <p:sp>
        <p:nvSpPr>
          <p:cNvPr id="7" name="Obdélník 6"/>
          <p:cNvSpPr/>
          <p:nvPr/>
        </p:nvSpPr>
        <p:spPr>
          <a:xfrm rot="506612">
            <a:off x="6393781" y="1348775"/>
            <a:ext cx="2617319" cy="72761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600" dirty="0" err="1">
                <a:solidFill>
                  <a:schemeClr val="tx1"/>
                </a:solidFill>
              </a:rPr>
              <a:t>Majkl</a:t>
            </a:r>
            <a:r>
              <a:rPr lang="cs-CZ" sz="1600" dirty="0">
                <a:solidFill>
                  <a:schemeClr val="tx1"/>
                </a:solidFill>
              </a:rPr>
              <a:t> klávesy výstup L+R 6,3 jack mm</a:t>
            </a:r>
          </a:p>
        </p:txBody>
      </p:sp>
      <p:sp>
        <p:nvSpPr>
          <p:cNvPr id="8" name="Obdélník 7"/>
          <p:cNvSpPr/>
          <p:nvPr/>
        </p:nvSpPr>
        <p:spPr>
          <a:xfrm rot="21216506">
            <a:off x="249334" y="1094815"/>
            <a:ext cx="1964552" cy="90865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Zdeněk el. kytara </a:t>
            </a:r>
            <a:r>
              <a:rPr lang="cs-CZ" sz="1600" dirty="0" err="1">
                <a:solidFill>
                  <a:schemeClr val="tx1"/>
                </a:solidFill>
              </a:rPr>
              <a:t>combo</a:t>
            </a:r>
            <a:r>
              <a:rPr lang="cs-CZ" sz="1600" dirty="0">
                <a:solidFill>
                  <a:schemeClr val="tx1"/>
                </a:solidFill>
              </a:rPr>
              <a:t> výstup pokud možno L+R  jack 6,3mm</a:t>
            </a:r>
          </a:p>
        </p:txBody>
      </p:sp>
      <p:sp>
        <p:nvSpPr>
          <p:cNvPr id="9" name="Elipsa 8"/>
          <p:cNvSpPr/>
          <p:nvPr/>
        </p:nvSpPr>
        <p:spPr>
          <a:xfrm rot="5400000">
            <a:off x="1182459" y="2688806"/>
            <a:ext cx="700712" cy="208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714348" y="5929330"/>
            <a:ext cx="1343028" cy="7715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monitor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2786049" y="5717873"/>
            <a:ext cx="2422753" cy="9829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Monitor: vlastní in–</a:t>
            </a:r>
            <a:r>
              <a:rPr lang="cs-CZ" dirty="0" err="1"/>
              <a:t>ear</a:t>
            </a:r>
            <a:r>
              <a:rPr lang="cs-CZ" dirty="0"/>
              <a:t> </a:t>
            </a:r>
            <a:r>
              <a:rPr lang="cs-CZ" dirty="0" err="1"/>
              <a:t>Sennheiser</a:t>
            </a:r>
            <a:r>
              <a:rPr lang="cs-CZ" dirty="0"/>
              <a:t> EW IEM G4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7358082" y="5857892"/>
            <a:ext cx="1357322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monitor 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5786446" y="5857892"/>
            <a:ext cx="1214446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monitor</a:t>
            </a:r>
          </a:p>
        </p:txBody>
      </p:sp>
      <p:sp>
        <p:nvSpPr>
          <p:cNvPr id="15" name="Elipsa 14"/>
          <p:cNvSpPr/>
          <p:nvPr/>
        </p:nvSpPr>
        <p:spPr>
          <a:xfrm rot="5400000">
            <a:off x="3393273" y="5291813"/>
            <a:ext cx="928694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Elipsa 15"/>
          <p:cNvSpPr/>
          <p:nvPr/>
        </p:nvSpPr>
        <p:spPr>
          <a:xfrm rot="5400000">
            <a:off x="857222" y="5357826"/>
            <a:ext cx="928695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Elipsa 16"/>
          <p:cNvSpPr/>
          <p:nvPr/>
        </p:nvSpPr>
        <p:spPr>
          <a:xfrm rot="5400000">
            <a:off x="5926252" y="5432335"/>
            <a:ext cx="785818" cy="2081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Elipsa 17"/>
          <p:cNvSpPr/>
          <p:nvPr/>
        </p:nvSpPr>
        <p:spPr>
          <a:xfrm rot="5580887">
            <a:off x="7633103" y="5300892"/>
            <a:ext cx="852311" cy="259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/>
          <p:cNvSpPr/>
          <p:nvPr/>
        </p:nvSpPr>
        <p:spPr>
          <a:xfrm>
            <a:off x="5286380" y="2071678"/>
            <a:ext cx="1643074" cy="92869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Luboš P. Baskytara </a:t>
            </a:r>
            <a:r>
              <a:rPr lang="cs-CZ" sz="1600" dirty="0" err="1">
                <a:solidFill>
                  <a:schemeClr val="tx1"/>
                </a:solidFill>
              </a:rPr>
              <a:t>combo</a:t>
            </a:r>
            <a:r>
              <a:rPr lang="cs-CZ" sz="1600" dirty="0">
                <a:solidFill>
                  <a:schemeClr val="tx1"/>
                </a:solidFill>
              </a:rPr>
              <a:t> výstup </a:t>
            </a:r>
            <a:r>
              <a:rPr lang="cs-CZ" sz="1600" dirty="0" err="1">
                <a:solidFill>
                  <a:schemeClr val="tx1"/>
                </a:solidFill>
              </a:rPr>
              <a:t>canon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20" name="Obdélník 19"/>
          <p:cNvSpPr/>
          <p:nvPr/>
        </p:nvSpPr>
        <p:spPr>
          <a:xfrm rot="2373179">
            <a:off x="7465170" y="2885337"/>
            <a:ext cx="1700142" cy="845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Vilda </a:t>
            </a:r>
            <a:r>
              <a:rPr lang="cs-CZ" dirty="0" err="1">
                <a:solidFill>
                  <a:schemeClr val="tx1"/>
                </a:solidFill>
              </a:rPr>
              <a:t>ak</a:t>
            </a:r>
            <a:r>
              <a:rPr lang="cs-CZ" dirty="0">
                <a:solidFill>
                  <a:schemeClr val="tx1"/>
                </a:solidFill>
              </a:rPr>
              <a:t>. kytara </a:t>
            </a:r>
            <a:r>
              <a:rPr lang="cs-CZ" dirty="0" err="1">
                <a:solidFill>
                  <a:schemeClr val="tx1"/>
                </a:solidFill>
              </a:rPr>
              <a:t>combo</a:t>
            </a:r>
            <a:r>
              <a:rPr lang="cs-CZ" dirty="0">
                <a:solidFill>
                  <a:schemeClr val="tx1"/>
                </a:solidFill>
              </a:rPr>
              <a:t> výstup </a:t>
            </a:r>
            <a:r>
              <a:rPr lang="cs-CZ" dirty="0" err="1">
                <a:solidFill>
                  <a:schemeClr val="tx1"/>
                </a:solidFill>
              </a:rPr>
              <a:t>canon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21" name="Obdélník 20"/>
          <p:cNvSpPr/>
          <p:nvPr/>
        </p:nvSpPr>
        <p:spPr>
          <a:xfrm rot="4603146">
            <a:off x="5283157" y="1011466"/>
            <a:ext cx="1108556" cy="6298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Monitor bicí</a:t>
            </a:r>
          </a:p>
        </p:txBody>
      </p:sp>
      <p:sp>
        <p:nvSpPr>
          <p:cNvPr id="22" name="Oválný popisek 21"/>
          <p:cNvSpPr/>
          <p:nvPr/>
        </p:nvSpPr>
        <p:spPr>
          <a:xfrm>
            <a:off x="1857356" y="3500438"/>
            <a:ext cx="2000264" cy="1041276"/>
          </a:xfrm>
          <a:prstGeom prst="wedgeEllipseCallout">
            <a:avLst>
              <a:gd name="adj1" fmla="val -65997"/>
              <a:gd name="adj2" fmla="val 119521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Zuzka mikrofon  zpěv</a:t>
            </a:r>
          </a:p>
        </p:txBody>
      </p:sp>
      <p:sp>
        <p:nvSpPr>
          <p:cNvPr id="24" name="Oválný popisek 23"/>
          <p:cNvSpPr/>
          <p:nvPr/>
        </p:nvSpPr>
        <p:spPr>
          <a:xfrm>
            <a:off x="3500430" y="3571876"/>
            <a:ext cx="1928826" cy="1184152"/>
          </a:xfrm>
          <a:prstGeom prst="wedgeEllipseCallout">
            <a:avLst>
              <a:gd name="adj1" fmla="val -18402"/>
              <a:gd name="adj2" fmla="val 99972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Luboš Z. mikrofon sólo zpěv </a:t>
            </a:r>
            <a:r>
              <a:rPr lang="cs-CZ" sz="1600" dirty="0" err="1">
                <a:solidFill>
                  <a:schemeClr val="tx1"/>
                </a:solidFill>
              </a:rPr>
              <a:t>bezdrát</a:t>
            </a:r>
            <a:r>
              <a:rPr lang="cs-CZ" sz="1600" dirty="0">
                <a:solidFill>
                  <a:schemeClr val="tx1"/>
                </a:solidFill>
              </a:rPr>
              <a:t> </a:t>
            </a:r>
            <a:r>
              <a:rPr lang="cs-CZ" sz="1600" dirty="0" err="1">
                <a:solidFill>
                  <a:schemeClr val="tx1"/>
                </a:solidFill>
              </a:rPr>
              <a:t>Shure</a:t>
            </a:r>
            <a:r>
              <a:rPr lang="cs-CZ" sz="1600" dirty="0">
                <a:solidFill>
                  <a:schemeClr val="tx1"/>
                </a:solidFill>
              </a:rPr>
              <a:t> Beta vlastní</a:t>
            </a:r>
          </a:p>
        </p:txBody>
      </p:sp>
      <p:sp>
        <p:nvSpPr>
          <p:cNvPr id="25" name="Oválný popisek 24"/>
          <p:cNvSpPr/>
          <p:nvPr/>
        </p:nvSpPr>
        <p:spPr>
          <a:xfrm>
            <a:off x="5643570" y="3786190"/>
            <a:ext cx="1700218" cy="857256"/>
          </a:xfrm>
          <a:prstGeom prst="wedgeEllipseCallout">
            <a:avLst>
              <a:gd name="adj1" fmla="val -11476"/>
              <a:gd name="adj2" fmla="val 1415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Luboš P. mikrofon zpěv</a:t>
            </a:r>
          </a:p>
        </p:txBody>
      </p:sp>
      <p:sp>
        <p:nvSpPr>
          <p:cNvPr id="26" name="Oválný popisek 25"/>
          <p:cNvSpPr/>
          <p:nvPr/>
        </p:nvSpPr>
        <p:spPr>
          <a:xfrm>
            <a:off x="7429520" y="3786190"/>
            <a:ext cx="1714480" cy="714380"/>
          </a:xfrm>
          <a:prstGeom prst="wedgeEllipseCallout">
            <a:avLst>
              <a:gd name="adj1" fmla="val -19341"/>
              <a:gd name="adj2" fmla="val 153668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Vilda mikrofon zpěv</a:t>
            </a:r>
          </a:p>
        </p:txBody>
      </p:sp>
      <p:sp>
        <p:nvSpPr>
          <p:cNvPr id="27" name="Oválný popisek 26"/>
          <p:cNvSpPr/>
          <p:nvPr/>
        </p:nvSpPr>
        <p:spPr>
          <a:xfrm rot="2555417">
            <a:off x="1444489" y="2512677"/>
            <a:ext cx="1594379" cy="612648"/>
          </a:xfrm>
          <a:prstGeom prst="wedgeEllipseCallout">
            <a:avLst>
              <a:gd name="adj1" fmla="val -30035"/>
              <a:gd name="adj2" fmla="val 84515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Zdeněk mikrofon</a:t>
            </a:r>
            <a:r>
              <a:rPr lang="cs-CZ" sz="1600" dirty="0"/>
              <a:t> </a:t>
            </a:r>
            <a:r>
              <a:rPr lang="cs-CZ" sz="1600" dirty="0">
                <a:solidFill>
                  <a:schemeClr val="tx1"/>
                </a:solidFill>
              </a:rPr>
              <a:t>zpěv </a:t>
            </a:r>
          </a:p>
        </p:txBody>
      </p:sp>
      <p:sp>
        <p:nvSpPr>
          <p:cNvPr id="28" name="Elipsa 27"/>
          <p:cNvSpPr/>
          <p:nvPr/>
        </p:nvSpPr>
        <p:spPr>
          <a:xfrm>
            <a:off x="357158" y="3970208"/>
            <a:ext cx="1700218" cy="92869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Zuzka housle výstup jack 6,3mm</a:t>
            </a:r>
          </a:p>
        </p:txBody>
      </p:sp>
      <p:sp>
        <p:nvSpPr>
          <p:cNvPr id="29" name="Obdélník 28"/>
          <p:cNvSpPr/>
          <p:nvPr/>
        </p:nvSpPr>
        <p:spPr>
          <a:xfrm>
            <a:off x="3071802" y="2967334"/>
            <a:ext cx="364333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s-CZ" dirty="0"/>
              <a:t>Pódium minimálně  5x4m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3FD8DEA-D68F-2D4E-EE8A-85917263E73C}"/>
              </a:ext>
            </a:extLst>
          </p:cNvPr>
          <p:cNvSpPr/>
          <p:nvPr/>
        </p:nvSpPr>
        <p:spPr>
          <a:xfrm rot="2097389">
            <a:off x="357158" y="2967334"/>
            <a:ext cx="1271590" cy="5714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monitor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96</Words>
  <Application>Microsoft Office PowerPoint</Application>
  <PresentationFormat>Předvádění na obrazovce (4:3)</PresentationFormat>
  <Paragraphs>20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sady Office</vt:lpstr>
      <vt:lpstr>Stageplan Michal Tučný Revival Band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Stageplan Michal Tučný Revival band</dc:title>
  <dc:creator>lubos</dc:creator>
  <cp:lastModifiedBy>Lubomír Zalubil</cp:lastModifiedBy>
  <cp:revision>12</cp:revision>
  <dcterms:created xsi:type="dcterms:W3CDTF">2023-02-21T13:57:00Z</dcterms:created>
  <dcterms:modified xsi:type="dcterms:W3CDTF">2025-03-14T13:10:09Z</dcterms:modified>
</cp:coreProperties>
</file>