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9220B-7CD4-4BA4-8E62-B2957A23D9CE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C830F-2E43-4698-B3C9-FC6CBFD4895D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C830F-2E43-4698-B3C9-FC6CBFD4895D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574B0-CE87-48A7-965F-134C0CF3F8B5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8243918" cy="500065"/>
          </a:xfrm>
        </p:spPr>
        <p:txBody>
          <a:bodyPr>
            <a:normAutofit fontScale="90000"/>
          </a:bodyPr>
          <a:lstStyle/>
          <a:p>
            <a:r>
              <a:rPr lang="cs-CZ" dirty="0" err="1" smtClean="0"/>
              <a:t>Stageplan</a:t>
            </a:r>
            <a:r>
              <a:rPr lang="cs-CZ" dirty="0" smtClean="0"/>
              <a:t> Michal Tučný </a:t>
            </a:r>
            <a:r>
              <a:rPr lang="cs-CZ" dirty="0" err="1" smtClean="0"/>
              <a:t>Revival</a:t>
            </a:r>
            <a:r>
              <a:rPr lang="cs-CZ" dirty="0" smtClean="0"/>
              <a:t> Band 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2786050" y="928670"/>
            <a:ext cx="2500330" cy="128588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dirty="0" smtClean="0">
                <a:solidFill>
                  <a:schemeClr val="tx1"/>
                </a:solidFill>
              </a:rPr>
              <a:t>Bruno </a:t>
            </a:r>
            <a:r>
              <a:rPr lang="cs-CZ" sz="2000" dirty="0">
                <a:solidFill>
                  <a:schemeClr val="tx1"/>
                </a:solidFill>
              </a:rPr>
              <a:t>b</a:t>
            </a:r>
            <a:r>
              <a:rPr lang="cs-CZ" sz="2000" dirty="0" smtClean="0">
                <a:solidFill>
                  <a:schemeClr val="tx1"/>
                </a:solidFill>
              </a:rPr>
              <a:t>icí </a:t>
            </a:r>
            <a:r>
              <a:rPr lang="cs-CZ" sz="2000" dirty="0" smtClean="0">
                <a:solidFill>
                  <a:schemeClr val="tx1"/>
                </a:solidFill>
              </a:rPr>
              <a:t>min. 4 mikrofony</a:t>
            </a:r>
            <a:endParaRPr lang="cs-CZ" sz="2000" dirty="0">
              <a:solidFill>
                <a:schemeClr val="tx1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 rot="506612">
            <a:off x="6393781" y="1348775"/>
            <a:ext cx="2617319" cy="72761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600" dirty="0" err="1" smtClean="0">
                <a:solidFill>
                  <a:schemeClr val="tx1"/>
                </a:solidFill>
              </a:rPr>
              <a:t>Majkl</a:t>
            </a:r>
            <a:r>
              <a:rPr lang="cs-CZ" sz="1600" dirty="0" smtClean="0">
                <a:solidFill>
                  <a:schemeClr val="tx1"/>
                </a:solidFill>
              </a:rPr>
              <a:t> klávesy výstup L+R 6,3 jack mm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 rot="21216506">
            <a:off x="249334" y="1094815"/>
            <a:ext cx="1964552" cy="90865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>
                <a:solidFill>
                  <a:schemeClr val="tx1"/>
                </a:solidFill>
              </a:rPr>
              <a:t>Zdeněk el. kytara </a:t>
            </a:r>
            <a:r>
              <a:rPr lang="cs-CZ" sz="1600" dirty="0" err="1" smtClean="0">
                <a:solidFill>
                  <a:schemeClr val="tx1"/>
                </a:solidFill>
              </a:rPr>
              <a:t>combo</a:t>
            </a:r>
            <a:r>
              <a:rPr lang="cs-CZ" sz="1600" dirty="0" smtClean="0">
                <a:solidFill>
                  <a:schemeClr val="tx1"/>
                </a:solidFill>
              </a:rPr>
              <a:t> výstup pokud možno L+R  jack 6,3mm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9" name="Elipsa 8"/>
          <p:cNvSpPr/>
          <p:nvPr/>
        </p:nvSpPr>
        <p:spPr>
          <a:xfrm rot="5400000">
            <a:off x="1182459" y="2688806"/>
            <a:ext cx="700712" cy="208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714348" y="5929330"/>
            <a:ext cx="1343028" cy="7715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monitor</a:t>
            </a:r>
            <a:endParaRPr lang="cs-CZ" dirty="0"/>
          </a:p>
        </p:txBody>
      </p:sp>
      <p:sp>
        <p:nvSpPr>
          <p:cNvPr id="11" name="Obdélník 10"/>
          <p:cNvSpPr/>
          <p:nvPr/>
        </p:nvSpPr>
        <p:spPr>
          <a:xfrm>
            <a:off x="3357554" y="5929330"/>
            <a:ext cx="1428760" cy="7715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monitor</a:t>
            </a:r>
            <a:endParaRPr lang="cs-CZ" dirty="0"/>
          </a:p>
        </p:txBody>
      </p:sp>
      <p:sp>
        <p:nvSpPr>
          <p:cNvPr id="12" name="Obdélník 11"/>
          <p:cNvSpPr/>
          <p:nvPr/>
        </p:nvSpPr>
        <p:spPr>
          <a:xfrm>
            <a:off x="7358082" y="5857892"/>
            <a:ext cx="135732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</a:t>
            </a:r>
            <a:r>
              <a:rPr lang="cs-CZ" dirty="0" smtClean="0"/>
              <a:t>onitor </a:t>
            </a: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5786446" y="5857892"/>
            <a:ext cx="1214446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monitor</a:t>
            </a:r>
            <a:endParaRPr lang="cs-CZ" dirty="0"/>
          </a:p>
        </p:txBody>
      </p:sp>
      <p:sp>
        <p:nvSpPr>
          <p:cNvPr id="15" name="Elipsa 14"/>
          <p:cNvSpPr/>
          <p:nvPr/>
        </p:nvSpPr>
        <p:spPr>
          <a:xfrm rot="5400000">
            <a:off x="3679025" y="5393545"/>
            <a:ext cx="928694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Elipsa 15"/>
          <p:cNvSpPr/>
          <p:nvPr/>
        </p:nvSpPr>
        <p:spPr>
          <a:xfrm rot="5400000">
            <a:off x="857222" y="5357826"/>
            <a:ext cx="928695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Elipsa 16"/>
          <p:cNvSpPr/>
          <p:nvPr/>
        </p:nvSpPr>
        <p:spPr>
          <a:xfrm rot="5400000">
            <a:off x="5926252" y="5432335"/>
            <a:ext cx="785818" cy="208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Elipsa 17"/>
          <p:cNvSpPr/>
          <p:nvPr/>
        </p:nvSpPr>
        <p:spPr>
          <a:xfrm rot="5580887">
            <a:off x="7633103" y="5300892"/>
            <a:ext cx="852311" cy="259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/>
          <p:cNvSpPr/>
          <p:nvPr/>
        </p:nvSpPr>
        <p:spPr>
          <a:xfrm>
            <a:off x="5286380" y="2071678"/>
            <a:ext cx="1643074" cy="92869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>
                <a:solidFill>
                  <a:schemeClr val="tx1"/>
                </a:solidFill>
              </a:rPr>
              <a:t>Luboš P. Baskytara </a:t>
            </a:r>
            <a:r>
              <a:rPr lang="cs-CZ" sz="1600" dirty="0" err="1" smtClean="0">
                <a:solidFill>
                  <a:schemeClr val="tx1"/>
                </a:solidFill>
              </a:rPr>
              <a:t>combo</a:t>
            </a:r>
            <a:r>
              <a:rPr lang="cs-CZ" sz="1600" dirty="0" smtClean="0">
                <a:solidFill>
                  <a:schemeClr val="tx1"/>
                </a:solidFill>
              </a:rPr>
              <a:t> výstup </a:t>
            </a:r>
            <a:r>
              <a:rPr lang="cs-CZ" sz="1600" dirty="0" err="1" smtClean="0">
                <a:solidFill>
                  <a:schemeClr val="tx1"/>
                </a:solidFill>
              </a:rPr>
              <a:t>canon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0" name="Obdélník 19"/>
          <p:cNvSpPr/>
          <p:nvPr/>
        </p:nvSpPr>
        <p:spPr>
          <a:xfrm rot="2373179">
            <a:off x="7465170" y="2885337"/>
            <a:ext cx="1700142" cy="845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Ivan </a:t>
            </a:r>
            <a:r>
              <a:rPr lang="cs-CZ" dirty="0" err="1" smtClean="0">
                <a:solidFill>
                  <a:schemeClr val="tx1"/>
                </a:solidFill>
              </a:rPr>
              <a:t>ak</a:t>
            </a:r>
            <a:r>
              <a:rPr lang="cs-CZ" dirty="0" smtClean="0">
                <a:solidFill>
                  <a:schemeClr val="tx1"/>
                </a:solidFill>
              </a:rPr>
              <a:t>. kytara </a:t>
            </a:r>
            <a:r>
              <a:rPr lang="cs-CZ" dirty="0" err="1" smtClean="0">
                <a:solidFill>
                  <a:schemeClr val="tx1"/>
                </a:solidFill>
              </a:rPr>
              <a:t>combo</a:t>
            </a:r>
            <a:r>
              <a:rPr lang="cs-CZ" dirty="0" smtClean="0">
                <a:solidFill>
                  <a:schemeClr val="tx1"/>
                </a:solidFill>
              </a:rPr>
              <a:t> výstup </a:t>
            </a:r>
            <a:r>
              <a:rPr lang="cs-CZ" dirty="0" err="1" smtClean="0">
                <a:solidFill>
                  <a:schemeClr val="tx1"/>
                </a:solidFill>
              </a:rPr>
              <a:t>canon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21" name="Obdélník 20"/>
          <p:cNvSpPr/>
          <p:nvPr/>
        </p:nvSpPr>
        <p:spPr>
          <a:xfrm rot="4603146">
            <a:off x="5283157" y="1011466"/>
            <a:ext cx="1108556" cy="6298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Monitor bicí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22" name="Oválný popisek 21"/>
          <p:cNvSpPr/>
          <p:nvPr/>
        </p:nvSpPr>
        <p:spPr>
          <a:xfrm>
            <a:off x="1857356" y="3500438"/>
            <a:ext cx="2000264" cy="1041276"/>
          </a:xfrm>
          <a:prstGeom prst="wedgeEllipseCallout">
            <a:avLst>
              <a:gd name="adj1" fmla="val -65997"/>
              <a:gd name="adj2" fmla="val 119521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>
                <a:solidFill>
                  <a:schemeClr val="tx1"/>
                </a:solidFill>
              </a:rPr>
              <a:t>Zuzka mikrofon  zpěv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4" name="Oválný popisek 23"/>
          <p:cNvSpPr/>
          <p:nvPr/>
        </p:nvSpPr>
        <p:spPr>
          <a:xfrm>
            <a:off x="3500430" y="3571876"/>
            <a:ext cx="1928826" cy="1184152"/>
          </a:xfrm>
          <a:prstGeom prst="wedgeEllipseCallout">
            <a:avLst>
              <a:gd name="adj1" fmla="val -18402"/>
              <a:gd name="adj2" fmla="val 99972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>
                <a:solidFill>
                  <a:schemeClr val="tx1"/>
                </a:solidFill>
              </a:rPr>
              <a:t>Luboš Z. mikrofon sólo zpěv </a:t>
            </a:r>
            <a:r>
              <a:rPr lang="cs-CZ" sz="1600" dirty="0" err="1" smtClean="0">
                <a:solidFill>
                  <a:schemeClr val="tx1"/>
                </a:solidFill>
              </a:rPr>
              <a:t>bezdrát</a:t>
            </a:r>
            <a:r>
              <a:rPr lang="cs-CZ" sz="1600" dirty="0" smtClean="0">
                <a:solidFill>
                  <a:schemeClr val="tx1"/>
                </a:solidFill>
              </a:rPr>
              <a:t> </a:t>
            </a:r>
            <a:r>
              <a:rPr lang="cs-CZ" sz="1600" dirty="0" err="1">
                <a:solidFill>
                  <a:schemeClr val="tx1"/>
                </a:solidFill>
              </a:rPr>
              <a:t>S</a:t>
            </a:r>
            <a:r>
              <a:rPr lang="cs-CZ" sz="1600" dirty="0" err="1" smtClean="0">
                <a:solidFill>
                  <a:schemeClr val="tx1"/>
                </a:solidFill>
              </a:rPr>
              <a:t>hure</a:t>
            </a:r>
            <a:r>
              <a:rPr lang="cs-CZ" sz="1600" dirty="0" smtClean="0">
                <a:solidFill>
                  <a:schemeClr val="tx1"/>
                </a:solidFill>
              </a:rPr>
              <a:t> Beta vlastní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5" name="Oválný popisek 24"/>
          <p:cNvSpPr/>
          <p:nvPr/>
        </p:nvSpPr>
        <p:spPr>
          <a:xfrm>
            <a:off x="5643570" y="3786190"/>
            <a:ext cx="1700218" cy="857256"/>
          </a:xfrm>
          <a:prstGeom prst="wedgeEllipseCallout">
            <a:avLst>
              <a:gd name="adj1" fmla="val -11476"/>
              <a:gd name="adj2" fmla="val 1415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>
                <a:solidFill>
                  <a:schemeClr val="tx1"/>
                </a:solidFill>
              </a:rPr>
              <a:t>Luboš P. mikrofon zpěv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6" name="Oválný popisek 25"/>
          <p:cNvSpPr/>
          <p:nvPr/>
        </p:nvSpPr>
        <p:spPr>
          <a:xfrm>
            <a:off x="7429520" y="3786190"/>
            <a:ext cx="1714480" cy="714380"/>
          </a:xfrm>
          <a:prstGeom prst="wedgeEllipseCallout">
            <a:avLst>
              <a:gd name="adj1" fmla="val -19341"/>
              <a:gd name="adj2" fmla="val 153668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>
                <a:solidFill>
                  <a:schemeClr val="tx1"/>
                </a:solidFill>
              </a:rPr>
              <a:t>Ivan mikrofon zpěv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7" name="Oválný popisek 26"/>
          <p:cNvSpPr/>
          <p:nvPr/>
        </p:nvSpPr>
        <p:spPr>
          <a:xfrm rot="2555417">
            <a:off x="1444489" y="2512677"/>
            <a:ext cx="1594379" cy="612648"/>
          </a:xfrm>
          <a:prstGeom prst="wedgeEllipseCallout">
            <a:avLst>
              <a:gd name="adj1" fmla="val -30035"/>
              <a:gd name="adj2" fmla="val 84515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>
                <a:solidFill>
                  <a:schemeClr val="tx1"/>
                </a:solidFill>
              </a:rPr>
              <a:t>mikrofon</a:t>
            </a:r>
            <a:r>
              <a:rPr lang="cs-CZ" sz="1600" dirty="0" smtClean="0"/>
              <a:t> </a:t>
            </a:r>
            <a:r>
              <a:rPr lang="cs-CZ" sz="1600" dirty="0" smtClean="0">
                <a:solidFill>
                  <a:schemeClr val="tx1"/>
                </a:solidFill>
              </a:rPr>
              <a:t>zpěv 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8" name="Elipsa 27"/>
          <p:cNvSpPr/>
          <p:nvPr/>
        </p:nvSpPr>
        <p:spPr>
          <a:xfrm>
            <a:off x="357158" y="3286124"/>
            <a:ext cx="1571636" cy="12144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600" dirty="0" smtClean="0">
                <a:solidFill>
                  <a:schemeClr val="tx1"/>
                </a:solidFill>
              </a:rPr>
              <a:t>Zuzka housle výstup jack 6,3mm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9" name="Obdélník 28"/>
          <p:cNvSpPr/>
          <p:nvPr/>
        </p:nvSpPr>
        <p:spPr>
          <a:xfrm>
            <a:off x="3071802" y="2967334"/>
            <a:ext cx="364333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s-CZ" dirty="0" smtClean="0"/>
              <a:t>Pódium minimálně  5x4m</a:t>
            </a:r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81</Words>
  <Application>Microsoft Office PowerPoint</Application>
  <PresentationFormat>Předvádění na obrazovce (4:3)</PresentationFormat>
  <Paragraphs>19</Paragraphs>
  <Slides>1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sady Office</vt:lpstr>
      <vt:lpstr>Stageplan Michal Tučný Revival Band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Stageplan Michal Tučný Revival band</dc:title>
  <dc:creator>lubos</dc:creator>
  <cp:lastModifiedBy>lubos</cp:lastModifiedBy>
  <cp:revision>12</cp:revision>
  <dcterms:created xsi:type="dcterms:W3CDTF">2023-02-21T13:57:00Z</dcterms:created>
  <dcterms:modified xsi:type="dcterms:W3CDTF">2023-02-21T15:15:04Z</dcterms:modified>
</cp:coreProperties>
</file>